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B181-E010-405C-9A67-224960555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7C8D1-07AF-4697-A0DF-5207C5A8D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7B783-3DE0-483B-AEBE-633ABAE9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D50E-A2C2-4AF3-87FA-704F2349A64E}" type="datetimeFigureOut">
              <a:rPr lang="en-IE" smtClean="0"/>
              <a:t>11/05/2020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2C38C-6384-46FA-A914-C761FB2C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03A77-BDEF-4353-85FB-3CA66796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F1-5CE8-450A-A698-D554FF2719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780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43DF2-6769-45B5-9A71-70E7F3C6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7A01E-2F3C-4DED-8561-534A27CB1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CC181-373D-482A-BB68-5BE89661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D50E-A2C2-4AF3-87FA-704F2349A64E}" type="datetimeFigureOut">
              <a:rPr lang="en-IE" smtClean="0"/>
              <a:t>11/05/2020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48F61-CB22-4518-8D01-8D74ACE7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3F195-DD8E-454F-AFFD-1C314674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F1-5CE8-450A-A698-D554FF2719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958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A5B7F9-FF6F-46E3-B4C2-443537D90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57529-7010-4070-B554-0CCC80425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B7760-D14F-4A3E-869C-B2E4BF57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D50E-A2C2-4AF3-87FA-704F2349A64E}" type="datetimeFigureOut">
              <a:rPr lang="en-IE" smtClean="0"/>
              <a:t>11/05/2020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0B2E7-0416-4440-B651-94A3832A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640A1-9FAE-4A97-A58D-7A4E32F6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F1-5CE8-450A-A698-D554FF2719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103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A6A5-61A3-45F9-97DB-C3F9147E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9666D-C8D8-4F4A-9322-B784FEA4A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21A77-96F7-4B86-A37C-CB8DC3EA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D50E-A2C2-4AF3-87FA-704F2349A64E}" type="datetimeFigureOut">
              <a:rPr lang="en-IE" smtClean="0"/>
              <a:t>11/05/2020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07C99-CF0E-49E6-BA73-D0CBDD23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ABE65-E286-4801-BFCC-7AE6B152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F1-5CE8-450A-A698-D554FF2719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094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94CE-D82A-457D-944A-8F2F8B9A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39F3B-6094-4B01-95BA-6D755B560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0641D-E677-4EB6-BF23-24BCEC6A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D50E-A2C2-4AF3-87FA-704F2349A64E}" type="datetimeFigureOut">
              <a:rPr lang="en-IE" smtClean="0"/>
              <a:t>11/05/2020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DF920-1C31-4A0D-9207-BF5B0CB5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220C5-5B0D-4247-85CE-81627B8C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F1-5CE8-450A-A698-D554FF2719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484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80F5-A469-4CBF-AAA0-F7A8288D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6B753-583D-415F-8788-5E294F1A2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B4414-4F24-4D8F-87F5-0089A8833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F03A8-CFC1-4FDB-812C-4859A0CD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D50E-A2C2-4AF3-87FA-704F2349A64E}" type="datetimeFigureOut">
              <a:rPr lang="en-IE" smtClean="0"/>
              <a:t>11/05/2020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FB86B-42D5-4198-B4CB-75F903F4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8CBF2-A60F-4834-A416-CC8AF6F3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F1-5CE8-450A-A698-D554FF2719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220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49FE-771C-42F4-B5B2-F43A7CB3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B656E-C38A-484D-86ED-B317182D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F41E5-7652-4492-8787-FBEAFCE83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05B26-2F87-4CEA-BA87-9F7390378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EC22A-BD1D-4566-B79F-325E8E59B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05456-2AC2-414B-8786-88B4F78B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D50E-A2C2-4AF3-87FA-704F2349A64E}" type="datetimeFigureOut">
              <a:rPr lang="en-IE" smtClean="0"/>
              <a:t>11/05/2020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F30B5-FD17-4595-9055-CA601F1E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87484D-492D-4C7E-A0D5-BEC9862E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F1-5CE8-450A-A698-D554FF2719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022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F378-1542-47F1-8EF6-A19814FF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AED17-567D-44DA-84D9-B7D52582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D50E-A2C2-4AF3-87FA-704F2349A64E}" type="datetimeFigureOut">
              <a:rPr lang="en-IE" smtClean="0"/>
              <a:t>11/05/2020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98864-F94B-419B-9B48-4480235D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65008-F6DF-450F-950B-02EEA7F0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F1-5CE8-450A-A698-D554FF2719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909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42B85-CB09-42FA-8895-3A8E9DC2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D50E-A2C2-4AF3-87FA-704F2349A64E}" type="datetimeFigureOut">
              <a:rPr lang="en-IE" smtClean="0"/>
              <a:t>11/05/2020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AF42F-D784-4736-9AB3-6C52FBFF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BB69D-1665-4CCB-A5FE-D64AE235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F1-5CE8-450A-A698-D554FF2719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302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BEDB-E916-4137-9552-E5CCB7DB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CE4CE-3F2C-4896-BFF8-F3608451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D0748-C657-44FF-AF70-D3701150F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E91DC-4E9E-4592-B59F-EAFEBC0D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D50E-A2C2-4AF3-87FA-704F2349A64E}" type="datetimeFigureOut">
              <a:rPr lang="en-IE" smtClean="0"/>
              <a:t>11/05/2020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EDE81-19A2-4821-B972-4E6D8393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2D8C9-B9C5-473C-9AA8-4D564D26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F1-5CE8-450A-A698-D554FF2719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135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2909-F5E9-4128-9027-34BEE5E2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87A602-8BA2-4F85-AD15-1BAE7537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C695F-57B7-4208-A021-7187352C9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47F72-C9FC-438F-9671-832AE9D6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D50E-A2C2-4AF3-87FA-704F2349A64E}" type="datetimeFigureOut">
              <a:rPr lang="en-IE" smtClean="0"/>
              <a:t>11/05/2020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C0D12-1152-4C02-9DDD-F4767AE7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D4B74-2D4B-4CF2-9E08-2A409F9E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23F1-5CE8-450A-A698-D554FF2719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899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9AC25-5029-4F5F-968F-4B71DF34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E3A5C-4D7C-45AA-9665-8BE28EE4C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44DC4-96BB-43FA-B61C-9A394FAC0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D50E-A2C2-4AF3-87FA-704F2349A64E}" type="datetimeFigureOut">
              <a:rPr lang="en-IE" smtClean="0"/>
              <a:t>11/05/2020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90C2F-7C74-4A5A-82B6-1ACEA0985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8E17D-7E81-4332-AD45-523D10721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323F1-5CE8-450A-A698-D554FF2719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561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C1F8D-4996-4468-B821-8645B3A08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Roche Castle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0A5F6F-5C90-4B63-9A49-E2C00D452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CC536-7538-4A62-B766-916933ADE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2497090"/>
            <a:ext cx="54578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2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B392-AAED-4AA7-AC5D-643643C7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7" y="1109709"/>
            <a:ext cx="10515600" cy="886900"/>
          </a:xfrm>
        </p:spPr>
        <p:txBody>
          <a:bodyPr/>
          <a:lstStyle/>
          <a:p>
            <a:r>
              <a:rPr lang="en-IE" dirty="0"/>
              <a:t>Where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655CA-B80D-4B1A-9ED5-649A57A5D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183" y="2649752"/>
            <a:ext cx="8475617" cy="2026751"/>
          </a:xfrm>
        </p:spPr>
        <p:txBody>
          <a:bodyPr/>
          <a:lstStyle/>
          <a:p>
            <a:r>
              <a:rPr lang="en-IE" sz="3600" dirty="0"/>
              <a:t>It is near Dundalk Co. Louth.</a:t>
            </a:r>
          </a:p>
          <a:p>
            <a:r>
              <a:rPr lang="en-IE" sz="3600" dirty="0"/>
              <a:t>It is 7 miles from my house.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548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024D-3714-4E5A-957A-4F6A99D1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Who lived in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18EE-FE4B-4185-8B65-E3778CDFF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 De Verdun family.</a:t>
            </a:r>
          </a:p>
          <a:p>
            <a:r>
              <a:rPr lang="en-IE" dirty="0" err="1"/>
              <a:t>Roesia</a:t>
            </a:r>
            <a:r>
              <a:rPr lang="en-IE" dirty="0"/>
              <a:t> De Verdun was one of the most powerful women in Ireland.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7350D-9789-4C5E-AD81-01AB9EE0F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37" y="3327668"/>
            <a:ext cx="14573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4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BACF-69E9-4D3B-BA7C-747F20D7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When was it built?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EBFF8-362F-4420-9B73-EBECDE8A7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It was built in the Norman times.</a:t>
            </a:r>
          </a:p>
          <a:p>
            <a:endParaRPr lang="en-IE" dirty="0"/>
          </a:p>
          <a:p>
            <a:r>
              <a:rPr lang="en-IE" dirty="0"/>
              <a:t>I think it was built in 1236. </a:t>
            </a:r>
          </a:p>
        </p:txBody>
      </p:sp>
    </p:spTree>
    <p:extLst>
      <p:ext uri="{BB962C8B-B14F-4D97-AF65-F5344CB8AC3E}">
        <p14:creationId xmlns:p14="http://schemas.microsoft.com/office/powerpoint/2010/main" val="6094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0B21-FE56-49E8-8CB5-20F11C92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did it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0C5F4-E71D-420F-9479-5F73FA342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It has twin towers and a gate house.</a:t>
            </a:r>
          </a:p>
          <a:p>
            <a:r>
              <a:rPr lang="en-IE" dirty="0"/>
              <a:t>It was built on top of a rocky hilltop so people could not  get at it.</a:t>
            </a:r>
          </a:p>
          <a:p>
            <a:r>
              <a:rPr lang="en-IE" dirty="0"/>
              <a:t>The castle has been a ruin since 1641.</a:t>
            </a:r>
          </a:p>
        </p:txBody>
      </p:sp>
    </p:spTree>
    <p:extLst>
      <p:ext uri="{BB962C8B-B14F-4D97-AF65-F5344CB8AC3E}">
        <p14:creationId xmlns:p14="http://schemas.microsoft.com/office/powerpoint/2010/main" val="140020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C9DE-88D4-4EBB-BFC9-2E7246CA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Cardboard model.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831AE-CCBD-4BBD-91CE-1C205D793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Materials:  Easter egg box</a:t>
            </a:r>
          </a:p>
          <a:p>
            <a:pPr marL="0" indent="0">
              <a:buNone/>
            </a:pPr>
            <a:r>
              <a:rPr lang="en-IE" dirty="0"/>
              <a:t>		toilet roll holder</a:t>
            </a:r>
          </a:p>
          <a:p>
            <a:pPr marL="0" indent="0">
              <a:buNone/>
            </a:pPr>
            <a:r>
              <a:rPr lang="en-IE" dirty="0"/>
              <a:t>		fabric</a:t>
            </a:r>
          </a:p>
          <a:p>
            <a:pPr marL="0" indent="0">
              <a:buNone/>
            </a:pPr>
            <a:r>
              <a:rPr lang="en-IE" dirty="0"/>
              <a:t>		glue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124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CDBF-8D46-4D58-B709-6B0BC57E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My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CFE39C-CCB6-4E6B-BA5F-A52E85167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225" y="2055350"/>
            <a:ext cx="3935889" cy="4437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C84F32-DCA1-4ECB-BEC1-D463C9746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55349"/>
            <a:ext cx="3755461" cy="459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2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4CFC-5499-4206-932E-8A950A99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Murder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DA1D4-3767-4E19-B071-32A8E7390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There is an old story about Roche Castle and the murder window.  </a:t>
            </a:r>
            <a:r>
              <a:rPr lang="en-IE" dirty="0" err="1"/>
              <a:t>Roesia</a:t>
            </a:r>
            <a:r>
              <a:rPr lang="en-IE" dirty="0"/>
              <a:t> pushed her husband out of her bedroom window.  She did it because she did not want to share </a:t>
            </a:r>
            <a:r>
              <a:rPr lang="en-IE"/>
              <a:t>her land.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486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156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Roche Castle</vt:lpstr>
      <vt:lpstr>Where is it?</vt:lpstr>
      <vt:lpstr>Who lived in it?</vt:lpstr>
      <vt:lpstr>When was it built?</vt:lpstr>
      <vt:lpstr>What did it look like?</vt:lpstr>
      <vt:lpstr>Cardboard model.</vt:lpstr>
      <vt:lpstr>My model</vt:lpstr>
      <vt:lpstr>The Murder Window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Roache Castle</dc:title>
  <dc:creator>Elaine Toal</dc:creator>
  <cp:lastModifiedBy>N Maginnis</cp:lastModifiedBy>
  <cp:revision>16</cp:revision>
  <dcterms:created xsi:type="dcterms:W3CDTF">2020-03-31T11:30:45Z</dcterms:created>
  <dcterms:modified xsi:type="dcterms:W3CDTF">2020-05-11T09:42:49Z</dcterms:modified>
</cp:coreProperties>
</file>