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77AE-D238-41ED-BF6A-801545CD8AD3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E416-60F4-4BDB-91C3-17498D421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89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77AE-D238-41ED-BF6A-801545CD8AD3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E416-60F4-4BDB-91C3-17498D421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90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77AE-D238-41ED-BF6A-801545CD8AD3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E416-60F4-4BDB-91C3-17498D421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32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77AE-D238-41ED-BF6A-801545CD8AD3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E416-60F4-4BDB-91C3-17498D421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46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77AE-D238-41ED-BF6A-801545CD8AD3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E416-60F4-4BDB-91C3-17498D421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0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77AE-D238-41ED-BF6A-801545CD8AD3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E416-60F4-4BDB-91C3-17498D421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3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77AE-D238-41ED-BF6A-801545CD8AD3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E416-60F4-4BDB-91C3-17498D421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83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77AE-D238-41ED-BF6A-801545CD8AD3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E416-60F4-4BDB-91C3-17498D421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30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77AE-D238-41ED-BF6A-801545CD8AD3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E416-60F4-4BDB-91C3-17498D421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28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77AE-D238-41ED-BF6A-801545CD8AD3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E416-60F4-4BDB-91C3-17498D421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8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77AE-D238-41ED-BF6A-801545CD8AD3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E416-60F4-4BDB-91C3-17498D421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76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E77AE-D238-41ED-BF6A-801545CD8AD3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7E416-60F4-4BDB-91C3-17498D421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82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657" y="80963"/>
            <a:ext cx="60746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2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06" y="0"/>
            <a:ext cx="6454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98" y="0"/>
            <a:ext cx="7879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2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56" y="0"/>
            <a:ext cx="7084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01" y="0"/>
            <a:ext cx="72751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3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Maginnis</dc:creator>
  <cp:lastModifiedBy>N Maginnis</cp:lastModifiedBy>
  <cp:revision>1</cp:revision>
  <dcterms:created xsi:type="dcterms:W3CDTF">2020-05-11T09:51:48Z</dcterms:created>
  <dcterms:modified xsi:type="dcterms:W3CDTF">2020-05-11T09:52:28Z</dcterms:modified>
</cp:coreProperties>
</file>