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6" r:id="rId11"/>
    <p:sldId id="267" r:id="rId12"/>
    <p:sldId id="273" r:id="rId13"/>
    <p:sldId id="275" r:id="rId14"/>
    <p:sldId id="276" r:id="rId15"/>
    <p:sldId id="277" r:id="rId16"/>
    <p:sldId id="278" r:id="rId17"/>
    <p:sldId id="274" r:id="rId1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B7170724-29F6-429F-B33A-4C797BD4A824}" type="datetimeFigureOut">
              <a:rPr lang="en-GB" smtClean="0"/>
              <a:t>27/04/2020</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29169EF-2941-4DEC-83AA-D00C452AD96E}" type="slidenum">
              <a:rPr lang="en-GB" smtClean="0"/>
              <a:t>‹#›</a:t>
            </a:fld>
            <a:endParaRPr lang="en-GB"/>
          </a:p>
        </p:txBody>
      </p:sp>
    </p:spTree>
    <p:extLst>
      <p:ext uri="{BB962C8B-B14F-4D97-AF65-F5344CB8AC3E}">
        <p14:creationId xmlns:p14="http://schemas.microsoft.com/office/powerpoint/2010/main" val="1734865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29169EF-2941-4DEC-83AA-D00C452AD96E}" type="slidenum">
              <a:rPr lang="en-GB" smtClean="0"/>
              <a:t>1</a:t>
            </a:fld>
            <a:endParaRPr lang="en-GB"/>
          </a:p>
        </p:txBody>
      </p:sp>
    </p:spTree>
    <p:extLst>
      <p:ext uri="{BB962C8B-B14F-4D97-AF65-F5344CB8AC3E}">
        <p14:creationId xmlns:p14="http://schemas.microsoft.com/office/powerpoint/2010/main" val="648323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865E754F-47EA-4447-AE0E-22299CF37C4D}" type="datetimeFigureOut">
              <a:rPr lang="en-GB" smtClean="0"/>
              <a:t>27/04/2020</a:t>
            </a:fld>
            <a:endParaRPr lang="en-GB"/>
          </a:p>
        </p:txBody>
      </p:sp>
      <p:sp>
        <p:nvSpPr>
          <p:cNvPr id="17" name="Footer Placeholder 16"/>
          <p:cNvSpPr>
            <a:spLocks noGrp="1"/>
          </p:cNvSpPr>
          <p:nvPr>
            <p:ph type="ftr" sz="quarter" idx="11"/>
          </p:nvPr>
        </p:nvSpPr>
        <p:spPr/>
        <p:txBody>
          <a:bodyPr/>
          <a:lstStyle/>
          <a:p>
            <a:endParaRPr lang="en-GB"/>
          </a:p>
        </p:txBody>
      </p:sp>
      <p:sp>
        <p:nvSpPr>
          <p:cNvPr id="29" name="Slide Number Placeholder 28"/>
          <p:cNvSpPr>
            <a:spLocks noGrp="1"/>
          </p:cNvSpPr>
          <p:nvPr>
            <p:ph type="sldNum" sz="quarter" idx="12"/>
          </p:nvPr>
        </p:nvSpPr>
        <p:spPr/>
        <p:txBody>
          <a:bodyPr/>
          <a:lstStyle/>
          <a:p>
            <a:fld id="{B834A549-7D6A-4DC9-A304-FC574679791C}" type="slidenum">
              <a:rPr lang="en-GB" smtClean="0"/>
              <a:t>‹#›</a:t>
            </a:fld>
            <a:endParaRPr lang="en-GB"/>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65E754F-47EA-4447-AE0E-22299CF37C4D}" type="datetimeFigureOut">
              <a:rPr lang="en-GB" smtClean="0"/>
              <a:t>27/04/2020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34A549-7D6A-4DC9-A304-FC574679791C}"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65E754F-47EA-4447-AE0E-22299CF37C4D}" type="datetimeFigureOut">
              <a:rPr lang="en-GB" smtClean="0"/>
              <a:t>27/04/2020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34A549-7D6A-4DC9-A304-FC574679791C}"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65E754F-47EA-4447-AE0E-22299CF37C4D}" type="datetimeFigureOut">
              <a:rPr lang="en-GB" smtClean="0"/>
              <a:t>27/04/2020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34A549-7D6A-4DC9-A304-FC574679791C}"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65E754F-47EA-4447-AE0E-22299CF37C4D}" type="datetimeFigureOut">
              <a:rPr lang="en-GB" smtClean="0"/>
              <a:t>27/04/2020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7924800" y="6416675"/>
            <a:ext cx="762000" cy="365125"/>
          </a:xfrm>
        </p:spPr>
        <p:txBody>
          <a:bodyPr/>
          <a:lstStyle/>
          <a:p>
            <a:fld id="{B834A549-7D6A-4DC9-A304-FC574679791C}" type="slidenum">
              <a:rPr lang="en-GB" smtClean="0"/>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65E754F-47EA-4447-AE0E-22299CF37C4D}" type="datetimeFigureOut">
              <a:rPr lang="en-GB" smtClean="0"/>
              <a:t>27/04/2020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34A549-7D6A-4DC9-A304-FC574679791C}"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65E754F-47EA-4447-AE0E-22299CF37C4D}" type="datetimeFigureOut">
              <a:rPr lang="en-GB" smtClean="0"/>
              <a:t>27/04/2020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834A549-7D6A-4DC9-A304-FC574679791C}"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65E754F-47EA-4447-AE0E-22299CF37C4D}" type="datetimeFigureOut">
              <a:rPr lang="en-GB" smtClean="0"/>
              <a:t>27/04/2020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834A549-7D6A-4DC9-A304-FC574679791C}"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5E754F-47EA-4447-AE0E-22299CF37C4D}" type="datetimeFigureOut">
              <a:rPr lang="en-GB" smtClean="0"/>
              <a:t>27/04/2020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834A549-7D6A-4DC9-A304-FC574679791C}"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65E754F-47EA-4447-AE0E-22299CF37C4D}" type="datetimeFigureOut">
              <a:rPr lang="en-GB" smtClean="0"/>
              <a:t>27/04/2020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34A549-7D6A-4DC9-A304-FC574679791C}"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65E754F-47EA-4447-AE0E-22299CF37C4D}" type="datetimeFigureOut">
              <a:rPr lang="en-GB" smtClean="0"/>
              <a:t>27/04/2020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34A549-7D6A-4DC9-A304-FC574679791C}"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865E754F-47EA-4447-AE0E-22299CF37C4D}" type="datetimeFigureOut">
              <a:rPr lang="en-GB" smtClean="0"/>
              <a:t>27/04/2020</a:t>
            </a:fld>
            <a:endParaRPr lang="en-GB"/>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GB"/>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834A549-7D6A-4DC9-A304-FC574679791C}" type="slidenum">
              <a:rPr lang="en-GB" smtClean="0"/>
              <a:t>‹#›</a:t>
            </a:fld>
            <a:endParaRPr lang="en-GB"/>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Castles In Ireland</a:t>
            </a:r>
            <a:endParaRPr lang="en-GB" dirty="0"/>
          </a:p>
        </p:txBody>
      </p:sp>
      <p:sp>
        <p:nvSpPr>
          <p:cNvPr id="3" name="Subtitle 2"/>
          <p:cNvSpPr>
            <a:spLocks noGrp="1"/>
          </p:cNvSpPr>
          <p:nvPr>
            <p:ph type="subTitle" idx="1"/>
          </p:nvPr>
        </p:nvSpPr>
        <p:spPr/>
        <p:txBody>
          <a:bodyPr>
            <a:normAutofit fontScale="92500" lnSpcReduction="20000"/>
          </a:bodyPr>
          <a:lstStyle/>
          <a:p>
            <a:r>
              <a:rPr lang="en-GB" dirty="0" err="1" smtClean="0"/>
              <a:t>Tandragree</a:t>
            </a:r>
            <a:r>
              <a:rPr lang="en-GB" dirty="0" smtClean="0"/>
              <a:t> Castle</a:t>
            </a:r>
          </a:p>
          <a:p>
            <a:endParaRPr lang="en-GB" dirty="0" smtClean="0"/>
          </a:p>
          <a:p>
            <a:r>
              <a:rPr lang="en-GB" dirty="0" smtClean="0"/>
              <a:t>By </a:t>
            </a:r>
            <a:r>
              <a:rPr lang="en-GB" dirty="0" err="1" smtClean="0"/>
              <a:t>Miceal</a:t>
            </a:r>
            <a:r>
              <a:rPr lang="en-GB" dirty="0" smtClean="0"/>
              <a:t> O’Hanlon</a:t>
            </a:r>
          </a:p>
          <a:p>
            <a:r>
              <a:rPr lang="en-GB" dirty="0" smtClean="0"/>
              <a:t>P4</a:t>
            </a:r>
            <a:endParaRPr lang="en-GB" dirty="0"/>
          </a:p>
        </p:txBody>
      </p:sp>
    </p:spTree>
    <p:extLst>
      <p:ext uri="{BB962C8B-B14F-4D97-AF65-F5344CB8AC3E}">
        <p14:creationId xmlns:p14="http://schemas.microsoft.com/office/powerpoint/2010/main" val="49162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052776" y="1691213"/>
            <a:ext cx="3038448" cy="452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1763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052776" y="1691213"/>
            <a:ext cx="3038448" cy="452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0000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3316"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1742082"/>
            <a:ext cx="303982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4005064"/>
            <a:ext cx="1368152" cy="979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4262089"/>
            <a:ext cx="1367259" cy="939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8070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536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052776" y="1691213"/>
            <a:ext cx="3038448" cy="452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0742" y="1969484"/>
            <a:ext cx="171291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278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Medieval Ireland</a:t>
            </a:r>
            <a:endParaRPr lang="en-GB" dirty="0"/>
          </a:p>
        </p:txBody>
      </p:sp>
      <p:pic>
        <p:nvPicPr>
          <p:cNvPr id="1638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668726" y="1600200"/>
            <a:ext cx="3806548"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9234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7411"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052776" y="1691213"/>
            <a:ext cx="3038448" cy="452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700808"/>
            <a:ext cx="998423" cy="1313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6157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843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052776" y="1691213"/>
            <a:ext cx="3038448" cy="452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974815"/>
            <a:ext cx="1411462" cy="101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263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Co.Armagh</a:t>
            </a:r>
            <a:r>
              <a:rPr lang="en-GB" dirty="0" smtClean="0"/>
              <a:t> Map.</a:t>
            </a:r>
            <a:endParaRPr lang="en-GB" dirty="0"/>
          </a:p>
        </p:txBody>
      </p:sp>
      <p:pic>
        <p:nvPicPr>
          <p:cNvPr id="1433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761781" y="1600200"/>
            <a:ext cx="3620437"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9843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Tandragee</a:t>
            </a:r>
            <a:r>
              <a:rPr lang="en-GB" dirty="0" smtClean="0"/>
              <a:t> Castle</a:t>
            </a:r>
            <a:endParaRPr lang="en-GB" dirty="0"/>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5987" y="2492896"/>
            <a:ext cx="4772025"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0877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Tandragee</a:t>
            </a:r>
            <a:r>
              <a:rPr lang="en-GB" dirty="0" smtClean="0"/>
              <a:t> Castle</a:t>
            </a:r>
            <a:endParaRPr lang="en-GB" dirty="0"/>
          </a:p>
        </p:txBody>
      </p:sp>
      <p:sp>
        <p:nvSpPr>
          <p:cNvPr id="3" name="Content Placeholder 2"/>
          <p:cNvSpPr>
            <a:spLocks noGrp="1"/>
          </p:cNvSpPr>
          <p:nvPr>
            <p:ph idx="1"/>
          </p:nvPr>
        </p:nvSpPr>
        <p:spPr/>
        <p:txBody>
          <a:bodyPr/>
          <a:lstStyle/>
          <a:p>
            <a:r>
              <a:rPr lang="en-GB" dirty="0" smtClean="0"/>
              <a:t>Introduction</a:t>
            </a:r>
            <a:endParaRPr lang="en-GB" dirty="0"/>
          </a:p>
        </p:txBody>
      </p:sp>
      <p:sp>
        <p:nvSpPr>
          <p:cNvPr id="4" name="Rectangle 3"/>
          <p:cNvSpPr/>
          <p:nvPr/>
        </p:nvSpPr>
        <p:spPr>
          <a:xfrm>
            <a:off x="1115616" y="2780928"/>
            <a:ext cx="5742384" cy="3416320"/>
          </a:xfrm>
          <a:prstGeom prst="rect">
            <a:avLst/>
          </a:prstGeom>
        </p:spPr>
        <p:txBody>
          <a:bodyPr wrap="square">
            <a:spAutoFit/>
          </a:bodyPr>
          <a:lstStyle/>
          <a:p>
            <a:r>
              <a:rPr lang="en-US" dirty="0" smtClean="0"/>
              <a:t>There are approximately over 30,000 castles and ruins all over the Irish landscape. Some are large and well known like </a:t>
            </a:r>
            <a:r>
              <a:rPr lang="en-US" dirty="0" err="1" smtClean="0"/>
              <a:t>Bunratty</a:t>
            </a:r>
            <a:r>
              <a:rPr lang="en-US" dirty="0" smtClean="0"/>
              <a:t> castle or Blarney castle and more locally Bells castle now known as </a:t>
            </a:r>
            <a:r>
              <a:rPr lang="en-US" dirty="0" err="1" smtClean="0"/>
              <a:t>Killeavy</a:t>
            </a:r>
            <a:r>
              <a:rPr lang="en-US" dirty="0" smtClean="0"/>
              <a:t> Castle.</a:t>
            </a:r>
          </a:p>
          <a:p>
            <a:endParaRPr lang="en-US" dirty="0" smtClean="0"/>
          </a:p>
          <a:p>
            <a:r>
              <a:rPr lang="en-US" dirty="0" smtClean="0"/>
              <a:t>The castles were built by the powerful and the rich. The Anglo-</a:t>
            </a:r>
            <a:r>
              <a:rPr lang="en-US" dirty="0" err="1" smtClean="0"/>
              <a:t>normans</a:t>
            </a:r>
            <a:r>
              <a:rPr lang="en-US" dirty="0" smtClean="0"/>
              <a:t> first used fortifications when invading in Ireland, these soon developed into the castles and now the remains that we see today.</a:t>
            </a:r>
          </a:p>
          <a:p>
            <a:endParaRPr lang="en-US" dirty="0" smtClean="0"/>
          </a:p>
          <a:p>
            <a:endParaRPr lang="en-US" dirty="0"/>
          </a:p>
          <a:p>
            <a:endParaRPr lang="en-GB" dirty="0"/>
          </a:p>
        </p:txBody>
      </p:sp>
    </p:spTree>
    <p:extLst>
      <p:ext uri="{BB962C8B-B14F-4D97-AF65-F5344CB8AC3E}">
        <p14:creationId xmlns:p14="http://schemas.microsoft.com/office/powerpoint/2010/main" val="3199794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My Project</a:t>
            </a:r>
            <a:endParaRPr lang="en-GB" dirty="0"/>
          </a:p>
        </p:txBody>
      </p:sp>
      <p:sp>
        <p:nvSpPr>
          <p:cNvPr id="3" name="Content Placeholder 2"/>
          <p:cNvSpPr>
            <a:spLocks noGrp="1"/>
          </p:cNvSpPr>
          <p:nvPr>
            <p:ph idx="1"/>
          </p:nvPr>
        </p:nvSpPr>
        <p:spPr/>
        <p:txBody>
          <a:bodyPr>
            <a:normAutofit/>
          </a:bodyPr>
          <a:lstStyle/>
          <a:p>
            <a:pPr marL="0" indent="0">
              <a:buNone/>
            </a:pPr>
            <a:r>
              <a:rPr lang="en-US" sz="1800" dirty="0" smtClean="0"/>
              <a:t>For </a:t>
            </a:r>
            <a:r>
              <a:rPr lang="en-US" sz="1800" dirty="0" smtClean="0"/>
              <a:t>my project I am going to research Tayto castle which is located in </a:t>
            </a:r>
            <a:r>
              <a:rPr lang="en-US" sz="1800" dirty="0" err="1" smtClean="0"/>
              <a:t>Tandragee</a:t>
            </a:r>
            <a:r>
              <a:rPr lang="en-US" sz="1800" dirty="0" smtClean="0"/>
              <a:t>. The reason for this is that it was once the site to the original stronghold of the O'Hanlon's, one of the most powerful clans in Ulster which was destroyed during the Irish rebellion of 1641 and remained ruined for two hundred years.</a:t>
            </a:r>
            <a:endParaRPr lang="en-GB" sz="1800" dirty="0"/>
          </a:p>
          <a:p>
            <a:pPr marL="0" indent="0">
              <a:buNone/>
            </a:pPr>
            <a:endParaRPr lang="en-US" sz="1800" dirty="0" smtClean="0"/>
          </a:p>
          <a:p>
            <a:pPr marL="0" indent="0">
              <a:buNone/>
            </a:pPr>
            <a:r>
              <a:rPr lang="en-US" sz="1800" dirty="0" smtClean="0"/>
              <a:t>The current castle was built </a:t>
            </a:r>
            <a:r>
              <a:rPr lang="en-US" sz="1800" dirty="0" smtClean="0"/>
              <a:t>between 1830-1838 </a:t>
            </a:r>
            <a:r>
              <a:rPr lang="en-US" sz="1800" dirty="0" smtClean="0"/>
              <a:t>by the 6th Duke of Manchester and remained there Ulster seat until 1939.After this time it was leased to the US army during World War Two. It is said that General George </a:t>
            </a:r>
            <a:r>
              <a:rPr lang="en-US" sz="1800" dirty="0" err="1" smtClean="0"/>
              <a:t>S.Patton</a:t>
            </a:r>
            <a:r>
              <a:rPr lang="en-US" sz="1800" dirty="0" smtClean="0"/>
              <a:t> was a visitor to the castle in 1943  while inspecting troops in Northern Ireland he was a guest of </a:t>
            </a:r>
            <a:r>
              <a:rPr lang="en-US" sz="1800" dirty="0" err="1" smtClean="0"/>
              <a:t>honour</a:t>
            </a:r>
            <a:r>
              <a:rPr lang="en-US" sz="1800" dirty="0" smtClean="0"/>
              <a:t> at the castle.</a:t>
            </a:r>
            <a:endParaRPr lang="en-GB" sz="1800" dirty="0"/>
          </a:p>
        </p:txBody>
      </p:sp>
    </p:spTree>
    <p:extLst>
      <p:ext uri="{BB962C8B-B14F-4D97-AF65-F5344CB8AC3E}">
        <p14:creationId xmlns:p14="http://schemas.microsoft.com/office/powerpoint/2010/main" val="3398623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Tayto Castle</a:t>
            </a:r>
            <a:endParaRPr lang="en-GB" dirty="0"/>
          </a:p>
        </p:txBody>
      </p:sp>
      <p:sp>
        <p:nvSpPr>
          <p:cNvPr id="3" name="Content Placeholder 2"/>
          <p:cNvSpPr>
            <a:spLocks noGrp="1"/>
          </p:cNvSpPr>
          <p:nvPr>
            <p:ph idx="1"/>
          </p:nvPr>
        </p:nvSpPr>
        <p:spPr/>
        <p:txBody>
          <a:bodyPr>
            <a:normAutofit/>
          </a:bodyPr>
          <a:lstStyle/>
          <a:p>
            <a:pPr marL="0" indent="0">
              <a:buNone/>
            </a:pPr>
            <a:r>
              <a:rPr lang="en-US" sz="1900" dirty="0" smtClean="0"/>
              <a:t>The </a:t>
            </a:r>
            <a:r>
              <a:rPr lang="en-US" sz="1900" dirty="0" smtClean="0"/>
              <a:t>10th Duke of Manchester sold the site to its current owners in 1955 the Hutchinson family who developed the site into its current role as the manufacturing base of the world famous Tayto brand of crisps</a:t>
            </a:r>
            <a:r>
              <a:rPr lang="en-US" sz="1900" dirty="0" smtClean="0"/>
              <a:t>.</a:t>
            </a:r>
          </a:p>
          <a:p>
            <a:pPr marL="0" indent="0">
              <a:buNone/>
            </a:pPr>
            <a:endParaRPr lang="en-US" sz="1900" dirty="0" smtClean="0"/>
          </a:p>
          <a:p>
            <a:endParaRPr lang="en-US" sz="1900" dirty="0" smtClean="0"/>
          </a:p>
          <a:p>
            <a:pPr marL="0" indent="0">
              <a:buNone/>
            </a:pPr>
            <a:endParaRPr lang="en-US" sz="1900" dirty="0" smtClean="0"/>
          </a:p>
          <a:p>
            <a:pPr marL="0" indent="0">
              <a:buNone/>
            </a:pPr>
            <a:endParaRPr lang="en-US" sz="1900" dirty="0"/>
          </a:p>
          <a:p>
            <a:pPr marL="0" indent="0">
              <a:buNone/>
            </a:pPr>
            <a:endParaRPr lang="en-US" sz="1900" dirty="0" smtClean="0"/>
          </a:p>
          <a:p>
            <a:pPr marL="0" indent="0">
              <a:buNone/>
            </a:pPr>
            <a:endParaRPr lang="en-US" sz="1900" dirty="0"/>
          </a:p>
          <a:p>
            <a:pPr marL="0" indent="0">
              <a:buNone/>
            </a:pPr>
            <a:endParaRPr lang="en-US" sz="1900" dirty="0" smtClean="0"/>
          </a:p>
          <a:p>
            <a:pPr marL="0" indent="0">
              <a:buNone/>
            </a:pPr>
            <a:endParaRPr lang="en-US" sz="1900" dirty="0"/>
          </a:p>
          <a:p>
            <a:pPr marL="0" indent="0" algn="ctr">
              <a:buNone/>
            </a:pPr>
            <a:r>
              <a:rPr lang="en-US" sz="1900" b="1" i="1" dirty="0" smtClean="0"/>
              <a:t>It </a:t>
            </a:r>
            <a:r>
              <a:rPr lang="en-US" sz="1900" b="1" i="1" dirty="0" smtClean="0"/>
              <a:t>is said that that within the castle is a closely guarded room where the unique </a:t>
            </a:r>
            <a:r>
              <a:rPr lang="en-US" sz="1900" b="1" i="1" dirty="0"/>
              <a:t>T</a:t>
            </a:r>
            <a:r>
              <a:rPr lang="en-US" sz="1900" b="1" i="1" dirty="0" smtClean="0"/>
              <a:t>ayto </a:t>
            </a:r>
            <a:r>
              <a:rPr lang="en-US" sz="1900" b="1" i="1" dirty="0" smtClean="0"/>
              <a:t>cheese and onion </a:t>
            </a:r>
            <a:r>
              <a:rPr lang="en-US" sz="1900" b="1" i="1" dirty="0" err="1"/>
              <a:t>F</a:t>
            </a:r>
            <a:r>
              <a:rPr lang="en-US" sz="1900" b="1" i="1" dirty="0" err="1" smtClean="0"/>
              <a:t>lavour</a:t>
            </a:r>
            <a:r>
              <a:rPr lang="en-US" sz="1900" b="1" i="1" dirty="0" smtClean="0"/>
              <a:t> </a:t>
            </a:r>
            <a:r>
              <a:rPr lang="en-US" sz="1900" b="1" i="1" dirty="0" smtClean="0"/>
              <a:t>recipe is kept. </a:t>
            </a:r>
            <a:endParaRPr lang="en-US" sz="1900" b="1" i="1" dirty="0" smtClean="0"/>
          </a:p>
          <a:p>
            <a:pPr marL="0" indent="0">
              <a:buNone/>
            </a:pPr>
            <a:endParaRPr lang="en-GB" sz="1900" dirty="0"/>
          </a:p>
          <a:p>
            <a:endParaRPr lang="en-GB" sz="18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636912"/>
            <a:ext cx="3533775"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2703587"/>
            <a:ext cx="362902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9230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Tayto Castle</a:t>
            </a:r>
            <a:endParaRPr lang="en-GB" dirty="0"/>
          </a:p>
        </p:txBody>
      </p:sp>
      <p:sp>
        <p:nvSpPr>
          <p:cNvPr id="3" name="Content Placeholder 2"/>
          <p:cNvSpPr>
            <a:spLocks noGrp="1"/>
          </p:cNvSpPr>
          <p:nvPr>
            <p:ph idx="1"/>
          </p:nvPr>
        </p:nvSpPr>
        <p:spPr/>
        <p:txBody>
          <a:bodyPr>
            <a:normAutofit/>
          </a:bodyPr>
          <a:lstStyle/>
          <a:p>
            <a:pPr marL="0" indent="0">
              <a:buNone/>
            </a:pPr>
            <a:r>
              <a:rPr lang="en-US" sz="1800" dirty="0" smtClean="0"/>
              <a:t>I have not been to Tayto Castle but my mummy visited as a teenager with her friends on her summer holidays.  The Tayto Castle tour was very interesting and they got lots of free crisps.</a:t>
            </a:r>
          </a:p>
          <a:p>
            <a:pPr marL="0" indent="0">
              <a:buNone/>
            </a:pPr>
            <a:endParaRPr lang="en-US" sz="1800" dirty="0" smtClean="0"/>
          </a:p>
          <a:p>
            <a:pPr marL="0" indent="0">
              <a:buNone/>
            </a:pPr>
            <a:r>
              <a:rPr lang="en-US" sz="1800" dirty="0" smtClean="0"/>
              <a:t>The inside of the Castle is quite modern in keeping with the food production.</a:t>
            </a:r>
          </a:p>
          <a:p>
            <a:endParaRPr lang="en-US" sz="1800" dirty="0" smtClean="0"/>
          </a:p>
          <a:p>
            <a:pPr marL="0" indent="0">
              <a:buNone/>
            </a:pPr>
            <a:r>
              <a:rPr lang="en-US" sz="1800" dirty="0" smtClean="0"/>
              <a:t>I have drove through </a:t>
            </a:r>
            <a:r>
              <a:rPr lang="en-US" sz="1800" dirty="0" err="1" smtClean="0"/>
              <a:t>Tandragee</a:t>
            </a:r>
            <a:r>
              <a:rPr lang="en-US" sz="1800" dirty="0" smtClean="0"/>
              <a:t> many times in our way to </a:t>
            </a:r>
            <a:r>
              <a:rPr lang="en-US" sz="1800" dirty="0" err="1" smtClean="0"/>
              <a:t>Portadown</a:t>
            </a:r>
            <a:r>
              <a:rPr lang="en-US" sz="1800" dirty="0" smtClean="0"/>
              <a:t> and you can smell the crisps cooking.  The smell is stronger in the summertime.  I don't think I would like to live there with the smell every day as I play outside and practice my football skills.</a:t>
            </a:r>
          </a:p>
          <a:p>
            <a:endParaRPr lang="en-US" sz="1800" dirty="0" smtClean="0"/>
          </a:p>
          <a:p>
            <a:pPr marL="0" indent="0">
              <a:buNone/>
            </a:pPr>
            <a:r>
              <a:rPr lang="en-US" sz="1800" dirty="0" smtClean="0"/>
              <a:t>The Castle looms over the small town of </a:t>
            </a:r>
            <a:r>
              <a:rPr lang="en-US" sz="1800" dirty="0" err="1" smtClean="0"/>
              <a:t>Tandragee</a:t>
            </a:r>
            <a:r>
              <a:rPr lang="en-US" sz="1800" dirty="0" smtClean="0"/>
              <a:t> and I am sure there are many ghosts.  I would love to tour the castle at Halloween and meet the spirits.</a:t>
            </a:r>
          </a:p>
          <a:p>
            <a:endParaRPr lang="en-US" dirty="0" smtClean="0"/>
          </a:p>
          <a:p>
            <a:endParaRPr lang="en-GB" dirty="0"/>
          </a:p>
        </p:txBody>
      </p:sp>
    </p:spTree>
    <p:extLst>
      <p:ext uri="{BB962C8B-B14F-4D97-AF65-F5344CB8AC3E}">
        <p14:creationId xmlns:p14="http://schemas.microsoft.com/office/powerpoint/2010/main" val="857104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1772816"/>
            <a:ext cx="303982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2132856"/>
            <a:ext cx="2501150" cy="2629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7737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052776" y="1691213"/>
            <a:ext cx="3038448" cy="452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4402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052776" y="1691213"/>
            <a:ext cx="3038448" cy="452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1772816"/>
            <a:ext cx="2704448" cy="1002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46258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56</TotalTime>
  <Words>423</Words>
  <Application>Microsoft Office PowerPoint</Application>
  <PresentationFormat>On-screen Show (4:3)</PresentationFormat>
  <Paragraphs>38</Paragraphs>
  <Slides>17</Slides>
  <Notes>1</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Apex</vt:lpstr>
      <vt:lpstr>Castles In Ireland</vt:lpstr>
      <vt:lpstr>Tandragee Castle</vt:lpstr>
      <vt:lpstr>Tandragee Castle</vt:lpstr>
      <vt:lpstr>My Project</vt:lpstr>
      <vt:lpstr>Tayto Castle</vt:lpstr>
      <vt:lpstr>Tayto Castle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Medieval Ireland</vt:lpstr>
      <vt:lpstr>PowerPoint Presentation</vt:lpstr>
      <vt:lpstr>PowerPoint Presentation</vt:lpstr>
      <vt:lpstr>Co.Armagh Map.</vt:lpstr>
    </vt:vector>
  </TitlesOfParts>
  <Company>Southern Trust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Castles In Ireland</dc:title>
  <dc:creator>OHanlon, Andrina</dc:creator>
  <cp:lastModifiedBy>OHanlon, Andrina</cp:lastModifiedBy>
  <cp:revision>8</cp:revision>
  <cp:lastPrinted>2020-04-27T09:00:16Z</cp:lastPrinted>
  <dcterms:created xsi:type="dcterms:W3CDTF">2020-04-27T08:05:53Z</dcterms:created>
  <dcterms:modified xsi:type="dcterms:W3CDTF">2020-04-27T09:32:53Z</dcterms:modified>
</cp:coreProperties>
</file>